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96" r:id="rId3"/>
    <p:sldId id="260" r:id="rId4"/>
    <p:sldId id="278" r:id="rId5"/>
    <p:sldId id="294" r:id="rId6"/>
    <p:sldId id="295" r:id="rId7"/>
    <p:sldId id="261" r:id="rId8"/>
    <p:sldId id="275" r:id="rId9"/>
    <p:sldId id="273" r:id="rId10"/>
    <p:sldId id="293" r:id="rId11"/>
    <p:sldId id="264" r:id="rId12"/>
    <p:sldId id="281" r:id="rId13"/>
    <p:sldId id="282" r:id="rId14"/>
    <p:sldId id="283" r:id="rId15"/>
    <p:sldId id="284" r:id="rId16"/>
    <p:sldId id="265" r:id="rId17"/>
    <p:sldId id="286" r:id="rId18"/>
    <p:sldId id="287" r:id="rId19"/>
    <p:sldId id="288" r:id="rId20"/>
    <p:sldId id="289" r:id="rId21"/>
    <p:sldId id="290" r:id="rId22"/>
    <p:sldId id="267" r:id="rId23"/>
    <p:sldId id="291" r:id="rId24"/>
    <p:sldId id="292" r:id="rId25"/>
    <p:sldId id="269" r:id="rId26"/>
    <p:sldId id="271" r:id="rId27"/>
    <p:sldId id="276" r:id="rId28"/>
    <p:sldId id="277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002A"/>
    <a:srgbClr val="051C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98" autoAdjust="0"/>
    <p:restoredTop sz="87959" autoAdjust="0"/>
  </p:normalViewPr>
  <p:slideViewPr>
    <p:cSldViewPr snapToGrid="0" snapToObjects="1">
      <p:cViewPr varScale="1">
        <p:scale>
          <a:sx n="109" d="100"/>
          <a:sy n="109" d="100"/>
        </p:scale>
        <p:origin x="208" y="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ED2B6-3249-AC48-ACCB-4B987B4923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3F4337-7895-474F-B36C-6C8DC1FF17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8F0978-8F06-E04B-8468-0CB9DB1BD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2D40C-3260-2740-8CF3-32E08048123A}" type="datetimeFigureOut">
              <a:rPr lang="en-US" smtClean="0"/>
              <a:t>7/18/22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BCEFC1-5594-1846-AA01-CBCB824E9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704F25-B3F3-034A-9136-3F0B909E1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0BDC2-68FC-0E43-979D-1AF6269D71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808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CD548-1A67-5746-9FC7-69F01265C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29B0CD-BE00-D349-A78D-B58BA724C5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BA62CC-A9D1-9342-9A9F-E7956FC4B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2D40C-3260-2740-8CF3-32E08048123A}" type="datetimeFigureOut">
              <a:rPr lang="en-US" smtClean="0"/>
              <a:t>7/18/22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A5D1ED-98B0-CA45-97E6-8D8D2B9C4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844F2E-F724-0E45-A58E-6BBA28E41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0BDC2-68FC-0E43-979D-1AF6269D71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058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3780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A1B583-B360-804C-AB75-671E355F0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FEDCC9-3E0B-6541-B1FC-DE70E90982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72AE93-C10C-5E42-A0A7-D3E300C1DA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2D40C-3260-2740-8CF3-32E08048123A}" type="datetimeFigureOut">
              <a:rPr lang="en-US" smtClean="0"/>
              <a:t>7/18/22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77BEA3-078D-6143-AE39-00B25091EC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DF8D69-4402-DA41-B3D7-F15FE35D42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30BDC2-68FC-0E43-979D-1AF6269D71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361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KdL0bXzH1N8?feature=oembed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wa81v0kXWBI?feature=oembed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81543D2-8366-4046-A24F-DA6D78D60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AB19286-3307-4D73-B825-316FD33D20AA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" name="Picture 5" descr="A close up of a logo&#10;&#10;Description automatically generated">
              <a:extLst>
                <a:ext uri="{FF2B5EF4-FFF2-40B4-BE49-F238E27FC236}">
                  <a16:creationId xmlns:a16="http://schemas.microsoft.com/office/drawing/2014/main" id="{A83FA817-48FC-4CA6-BAEE-579180FC05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C43E5EA2-1CCA-433C-B730-29F5E3B21A1B}"/>
                </a:ext>
              </a:extLst>
            </p:cNvPr>
            <p:cNvSpPr/>
            <p:nvPr/>
          </p:nvSpPr>
          <p:spPr>
            <a:xfrm>
              <a:off x="9757317" y="5386039"/>
              <a:ext cx="2062976" cy="10928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604655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6E0FB5-65F7-4ED4-A3EF-798B27B40F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666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687EBEA-5472-4C69-99AF-3A0257083C3F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D9CF27F-FA08-4E39-B15D-0CAC5F36623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E9434B63-D1A0-40B3-A1BF-46BE848C732B}"/>
                </a:ext>
              </a:extLst>
            </p:cNvPr>
            <p:cNvSpPr/>
            <p:nvPr/>
          </p:nvSpPr>
          <p:spPr>
            <a:xfrm>
              <a:off x="77822" y="6235430"/>
              <a:ext cx="2412460" cy="6225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207891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8040CE1-97A4-42A1-9260-3DAA3C7B3D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174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8310652-733A-4C34-8550-183E7DEDAB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494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476771E-2E30-4185-AA63-01B0242D7A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928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34D307B-8D2B-49F8-80EB-B82F624F3D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037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9B46A13-A954-4377-96A1-4A82E023FD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162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3C8ABAE-80FC-4E6B-9F4E-647CA63BF9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979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176EA21-A63D-4DE8-9AFB-68E0BE2666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522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B258EA6-842C-4BBC-BAF6-2F92111935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466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8B437ED-AB18-774E-A4B1-0096CD778D0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Online Media 1" descr="FBU | Control - Claire's Story">
            <a:hlinkClick r:id="" action="ppaction://media"/>
            <a:extLst>
              <a:ext uri="{FF2B5EF4-FFF2-40B4-BE49-F238E27FC236}">
                <a16:creationId xmlns:a16="http://schemas.microsoft.com/office/drawing/2014/main" id="{7B44C9BD-C672-3865-BEA1-0D9281FC795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-15240"/>
            <a:ext cx="12192000" cy="688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22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AD2129E-39F7-47E0-8E4E-DB68FA903D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206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A976F16-B988-42DA-8B27-C97583D222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692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1073BCB-2E67-432F-93AC-1DBACF85E6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049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074995A-7C0F-4E68-B0AC-A6A7A963A6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392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3E53BFC-8D30-4994-A7E1-978659D557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107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8B437ED-AB18-774E-A4B1-0096CD778D0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Online Media 1">
            <a:hlinkClick r:id="" action="ppaction://media"/>
            <a:extLst>
              <a:ext uri="{FF2B5EF4-FFF2-40B4-BE49-F238E27FC236}">
                <a16:creationId xmlns:a16="http://schemas.microsoft.com/office/drawing/2014/main" id="{4B9105FB-73D7-4BF0-BF0A-2F5E47CC647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rcRect/>
          <a:stretch/>
        </p:blipFill>
        <p:spPr>
          <a:xfrm>
            <a:off x="0" y="-15240"/>
            <a:ext cx="12192000" cy="688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949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824E799A-3554-4E61-B7B5-097334578C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150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3C98F2-95C1-4C58-AEFB-2067738A01BB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0877E095-42C8-4D99-862B-5EFF646068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C6F01C4-B50A-413B-A8E6-180EA85D9B6F}"/>
                </a:ext>
              </a:extLst>
            </p:cNvPr>
            <p:cNvSpPr/>
            <p:nvPr/>
          </p:nvSpPr>
          <p:spPr>
            <a:xfrm>
              <a:off x="77822" y="6235430"/>
              <a:ext cx="2412460" cy="6225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36954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6A7A132-99CC-4F5E-8676-937307D5B6AA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9FD533E0-7D58-413C-8B4F-03E6CA74F2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A60C077F-C30B-49EA-B170-64DE24CAF845}"/>
                </a:ext>
              </a:extLst>
            </p:cNvPr>
            <p:cNvSpPr/>
            <p:nvPr/>
          </p:nvSpPr>
          <p:spPr>
            <a:xfrm>
              <a:off x="77822" y="6235430"/>
              <a:ext cx="2412460" cy="6225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173172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8B0519BE-71EC-49E3-BAF0-175E65E05A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023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73AE6B7F-7322-8944-86AB-008DB720A4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000" b="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735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3AE6B7F-7322-8944-86AB-008DB720A4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000" b="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321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25239667-5EE2-F146-9376-42B9F849CE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000" b="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20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17D3D4CC-13AF-4ED3-A996-7342CF28F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610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E70E9A9-BF70-492C-B416-ECFC3242EE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114"/>
          <a:stretch/>
        </p:blipFill>
        <p:spPr>
          <a:xfrm>
            <a:off x="0" y="0"/>
            <a:ext cx="12192000" cy="657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281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816B324-AE2E-4AB6-A9D3-BDD420E42D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383"/>
          <a:stretch/>
        </p:blipFill>
        <p:spPr>
          <a:xfrm>
            <a:off x="0" y="0"/>
            <a:ext cx="12192000" cy="6420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086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899</TotalTime>
  <Words>0</Words>
  <Application>Microsoft Macintosh PowerPoint</Application>
  <PresentationFormat>Widescreen</PresentationFormat>
  <Paragraphs>0</Paragraphs>
  <Slides>28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SAFER</dc:title>
  <dc:creator>Mostafa Khamis</dc:creator>
  <cp:lastModifiedBy>Martyn Spooner</cp:lastModifiedBy>
  <cp:revision>69</cp:revision>
  <dcterms:created xsi:type="dcterms:W3CDTF">2019-06-11T10:14:46Z</dcterms:created>
  <dcterms:modified xsi:type="dcterms:W3CDTF">2022-07-18T16:28:47Z</dcterms:modified>
</cp:coreProperties>
</file>